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8" r:id="rId3"/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.xml"/><Relationship Id="rId29" Type="http://schemas.openxmlformats.org/officeDocument/2006/relationships/slide" Target="slides/slide22.xml"/><Relationship Id="rId7" Type="http://schemas.openxmlformats.org/officeDocument/2006/relationships/slide" Target="slides/slide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595" y="685800"/>
            <a:ext cx="45707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1095" y="0"/>
            <a:ext cx="914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3356055" y="3175"/>
            <a:ext cx="5787942" cy="6857998"/>
          </a:xfrm>
          <a:custGeom>
            <a:pathLst>
              <a:path extrusionOk="0" h="2169" w="2440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rgbClr val="D8D8D8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913448" y="5029200"/>
            <a:ext cx="5888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indent="0" lvl="1" marL="457200" marR="0" rt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2pPr>
            <a:lvl3pPr indent="0" lvl="2" marL="914400" marR="0" rt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3pPr>
            <a:lvl4pPr indent="0" lvl="3" marL="1371600" marR="0" rt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4pPr>
            <a:lvl5pPr indent="0" lvl="4" marL="1828800" marR="0" rt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5pPr>
            <a:lvl6pPr indent="0" lvl="5" marL="2286000" marR="0" rtl="0" algn="ctr"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6pPr>
            <a:lvl7pPr indent="0" lvl="6" marL="2743200" marR="0" rtl="0" algn="ctr"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7pPr>
            <a:lvl8pPr indent="0" lvl="7" marL="3200400" marR="0" rtl="0" algn="ctr"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8pPr>
            <a:lvl9pPr indent="0" lvl="8" marL="3657600" marR="0" rtl="0" algn="ctr">
              <a:spcBef>
                <a:spcPts val="600"/>
              </a:spcBef>
              <a:buClr>
                <a:schemeClr val="accent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ctrTitle"/>
          </p:nvPr>
        </p:nvSpPr>
        <p:spPr>
          <a:xfrm>
            <a:off x="913447" y="1828799"/>
            <a:ext cx="7316999" cy="30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arison 3-up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" name="Shape 24"/>
          <p:cNvSpPr/>
          <p:nvPr>
            <p:ph idx="2" type="pic"/>
          </p:nvPr>
        </p:nvSpPr>
        <p:spPr>
          <a:xfrm>
            <a:off x="5898225" y="2750600"/>
            <a:ext cx="2332200" cy="3421499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5898225" y="1828799"/>
            <a:ext cx="23322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26" name="Shape 26"/>
          <p:cNvSpPr/>
          <p:nvPr>
            <p:ph idx="3" type="pic"/>
          </p:nvPr>
        </p:nvSpPr>
        <p:spPr>
          <a:xfrm>
            <a:off x="3405836" y="2750600"/>
            <a:ext cx="2332200" cy="3421499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Shape 27"/>
          <p:cNvSpPr txBox="1"/>
          <p:nvPr>
            <p:ph idx="4" type="body"/>
          </p:nvPr>
        </p:nvSpPr>
        <p:spPr>
          <a:xfrm>
            <a:off x="3405836" y="1828799"/>
            <a:ext cx="23322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28" name="Shape 28"/>
          <p:cNvSpPr/>
          <p:nvPr>
            <p:ph idx="5" type="pic"/>
          </p:nvPr>
        </p:nvSpPr>
        <p:spPr>
          <a:xfrm>
            <a:off x="906863" y="2750600"/>
            <a:ext cx="2332200" cy="3421499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Shape 29"/>
          <p:cNvSpPr txBox="1"/>
          <p:nvPr>
            <p:ph idx="6" type="body"/>
          </p:nvPr>
        </p:nvSpPr>
        <p:spPr>
          <a:xfrm>
            <a:off x="906863" y="1828799"/>
            <a:ext cx="23322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 rot="5400000">
            <a:off x="2400354" y="342000"/>
            <a:ext cx="4343400" cy="73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 rot="5400000">
            <a:off x="952049" y="647249"/>
            <a:ext cx="5486399" cy="5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type="title"/>
          </p:nvPr>
        </p:nvSpPr>
        <p:spPr>
          <a:xfrm rot="5400000">
            <a:off x="4686803" y="2628449"/>
            <a:ext cx="5486399" cy="1601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3885900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" name="Shape 36"/>
          <p:cNvSpPr/>
          <p:nvPr>
            <p:ph idx="2" type="pic"/>
          </p:nvPr>
        </p:nvSpPr>
        <p:spPr>
          <a:xfrm>
            <a:off x="4400505" y="685800"/>
            <a:ext cx="4230299" cy="548639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513293" y="4038601"/>
            <a:ext cx="29154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513293" y="685800"/>
            <a:ext cx="2915400" cy="3200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4648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535112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61" name="Shape 161"/>
          <p:cNvSpPr txBox="1"/>
          <p:nvPr>
            <p:ph idx="2" type="body"/>
          </p:nvPr>
        </p:nvSpPr>
        <p:spPr>
          <a:xfrm>
            <a:off x="457200" y="2174875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3" type="body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63" name="Shape 16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4" name="Shape 16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9" name="Shape 169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0" name="Shape 170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4" name="Shape 174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273050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575050" y="273050"/>
            <a:ext cx="5111699" cy="585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9" name="Shape 179"/>
          <p:cNvSpPr txBox="1"/>
          <p:nvPr>
            <p:ph idx="2" type="body"/>
          </p:nvPr>
        </p:nvSpPr>
        <p:spPr>
          <a:xfrm>
            <a:off x="457200" y="1435100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80" name="Shape 180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1" name="Shape 181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792288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5" name="Shape 185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87" name="Shape 187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4" name="Shape 194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 rot="5400000">
            <a:off x="4732349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 rot="5400000">
            <a:off x="541350" y="190488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99" name="Shape 199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0" name="Shape 200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913448" y="1828800"/>
            <a:ext cx="7316999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0"/>
            <a:ext cx="3885900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400506" y="685800"/>
            <a:ext cx="4230299" cy="548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513293" y="4038600"/>
            <a:ext cx="29154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513293" y="685800"/>
            <a:ext cx="2915400" cy="3200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910099" y="685800"/>
            <a:ext cx="58913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913448" y="3429000"/>
            <a:ext cx="731699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698082" y="1828800"/>
            <a:ext cx="35325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925200" y="1828800"/>
            <a:ext cx="35325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697763" y="2743200"/>
            <a:ext cx="3532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697763" y="1828799"/>
            <a:ext cx="35328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3" type="body"/>
          </p:nvPr>
        </p:nvSpPr>
        <p:spPr>
          <a:xfrm>
            <a:off x="913448" y="2743200"/>
            <a:ext cx="3532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4" type="body"/>
          </p:nvPr>
        </p:nvSpPr>
        <p:spPr>
          <a:xfrm>
            <a:off x="913448" y="1828799"/>
            <a:ext cx="35328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0" type="dt"/>
          </p:nvPr>
        </p:nvSpPr>
        <p:spPr>
          <a:xfrm>
            <a:off x="6115451" y="6448426"/>
            <a:ext cx="1047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906863" y="6448426"/>
            <a:ext cx="4979999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7373078" y="6448426"/>
            <a:ext cx="857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913448" y="1828800"/>
            <a:ext cx="7316999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4300" lvl="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indent="-134619" lvl="1" marL="502919" marR="0" rtl="0" algn="l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indent="-144779" lvl="2" marL="731520" marR="0" rtl="0" algn="l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indent="-154939" lvl="3" marL="960120" marR="0" rtl="0" algn="l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indent="-154939" lvl="4" marL="1188720" marR="0" rtl="0" algn="l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indent="-154939" lvl="5" marL="1417320" marR="0" rtl="0" algn="l"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6pPr>
            <a:lvl7pPr indent="-154940" lvl="6" marL="1645920" marR="0" rtl="0" algn="l"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7pPr>
            <a:lvl8pPr indent="-154940" lvl="7" marL="1874520" marR="0" rtl="0" algn="l"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8pPr>
            <a:lvl9pPr indent="-154940" lvl="8" marL="2103120" marR="0" rtl="0" algn="l"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" name="Shape 14"/>
          <p:cNvSpPr txBox="1"/>
          <p:nvPr>
            <p:ph type="title"/>
          </p:nvPr>
        </p:nvSpPr>
        <p:spPr>
          <a:xfrm>
            <a:off x="913448" y="27463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10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x="685800" y="2302925"/>
            <a:ext cx="7772400" cy="2721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Mapping Tools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Field Papers, GPS Units and OSM Tracker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4000"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584200"/>
            <a:ext cx="3009899" cy="8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100" y="5867400"/>
            <a:ext cx="10668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24" y="668287"/>
            <a:ext cx="2865025" cy="7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027776" y="2895600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7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IS A FIELD PAPER ?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170303" y="4038600"/>
            <a:ext cx="3372599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time to collect Data…</a:t>
            </a:r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170300" y="685800"/>
            <a:ext cx="3769199" cy="31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PAPERS ARE AUTOMATICALLY PARTITIONED FOR YOU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26" y="511080"/>
            <a:ext cx="3487200" cy="245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89" y="3882435"/>
            <a:ext cx="3494099" cy="247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41798" y="30707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IT WORKS….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41800" y="1529075"/>
            <a:ext cx="85746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36220" lvl="0" marL="2743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map</a:t>
            </a: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out in the field and sketch what you see</a:t>
            </a: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come back, and either take a photo/make a scan of your map and upload it </a:t>
            </a: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just look at your sheet of paper and use it as aid to your brain's memory</a:t>
            </a: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your surveyed information to the OpenStreetMap database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(Will use JOSM in this case)</a:t>
            </a: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2488350" y="319575"/>
            <a:ext cx="41466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TOOLS TO NOTE!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913452" y="1161200"/>
            <a:ext cx="2004600" cy="60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 CODE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96" y="2216601"/>
            <a:ext cx="2004599" cy="212609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6972925" y="1143000"/>
            <a:ext cx="1085999" cy="60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483" y="2203458"/>
            <a:ext cx="3258300" cy="214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704" y="4998371"/>
            <a:ext cx="7545901" cy="121513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3612926" y="4472376"/>
            <a:ext cx="1085999" cy="437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1503" y="2590800"/>
            <a:ext cx="2780999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>
            <p:ph type="title"/>
          </p:nvPr>
        </p:nvSpPr>
        <p:spPr>
          <a:xfrm>
            <a:off x="913448" y="685800"/>
            <a:ext cx="73169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www.fieldpapers.org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913498" y="2766137"/>
            <a:ext cx="73169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GPS Units, OSM Tracker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subTitle"/>
          </p:nvPr>
        </p:nvSpPr>
        <p:spPr>
          <a:xfrm>
            <a:off x="609600" y="1295400"/>
            <a:ext cx="8381999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GPS Units and OSM Tracker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a GPS Unit to record waypoints and     tracks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Importing GPS data into JOSM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Customizing the GPX layers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Uploading Traces to OSM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 Tracker</a:t>
            </a:r>
          </a:p>
          <a:p>
            <a:pPr indent="-514350" lvl="0" marL="5143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Loading basemap in GPS</a:t>
            </a:r>
          </a:p>
          <a:p>
            <a:pPr indent="0" lvl="0" marL="0" marR="0" rtl="0" algn="l">
              <a:spcBef>
                <a:spcPts val="64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381000" y="928125"/>
            <a:ext cx="8435400" cy="57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commonly used Data Collection tools include: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GPS Unit (Global Positioning System) / Satellite Navigational System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(from gps.gov)                                                                                                                     Wikipedia Commons, CC by-sa      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1066800" y="177225"/>
            <a:ext cx="7239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 TOOLS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75" y="2607175"/>
            <a:ext cx="4214274" cy="359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800" y="2372924"/>
            <a:ext cx="2554400" cy="406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228600" y="299966"/>
            <a:ext cx="586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What's a GPS Unit?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228600" y="1085700"/>
            <a:ext cx="8610599" cy="551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GPS is like a mobile phone, except that instead of receiving radio signals from telephone companies, it receives signals from satellites that are going around the Earth.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promotional picture, © Garmin</a:t>
            </a: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450" y="2501900"/>
            <a:ext cx="3568799" cy="35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228600" y="299966"/>
            <a:ext cx="586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28600" y="1371600"/>
            <a:ext cx="8763000" cy="3047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receiving these signals from the satellites, a GPS is able to calculate your exact location on the planet.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records this location in coordinates, which are two long numbers.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Longitude. (how far East or West you are )</a:t>
            </a:r>
          </a:p>
          <a:p>
            <a:pPr indent="-457200" lvl="0" marL="457200" marR="0" rtl="0" algn="just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Latitude. (how far North or South you are )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04800" y="6248400"/>
            <a:ext cx="8534399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place on Earth has unique geographic coordinates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228600" y="299966"/>
            <a:ext cx="586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304800" y="2738734"/>
            <a:ext cx="8534399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WON’T WORK INDOORS</a:t>
            </a: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429000"/>
            <a:ext cx="4128899" cy="30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2592" y="3428998"/>
            <a:ext cx="4128899" cy="309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228600" y="990600"/>
            <a:ext cx="8763000" cy="26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the device is turned on, it begins acquiring satellite signals.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devices may need a clear view of the sky to acquire satellite signals.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505" y="1819472"/>
            <a:ext cx="4218922" cy="31641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0" name="Shape 220"/>
          <p:cNvSpPr txBox="1"/>
          <p:nvPr>
            <p:ph idx="1" type="body"/>
          </p:nvPr>
        </p:nvSpPr>
        <p:spPr>
          <a:xfrm>
            <a:off x="231150" y="843275"/>
            <a:ext cx="3525299" cy="4914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FieldPapers is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web-based tool for easily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printable map atlas for anywhere in the world that you can print and add notes to.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228600" y="76200"/>
            <a:ext cx="586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190500" y="907198"/>
            <a:ext cx="8763000" cy="57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GPS bars  are solid green, your device has acquired satellite signals. Now your ready to move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time and date are set automatically based on the GPS position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Jiri Brizovsky, CC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250" y="2929275"/>
            <a:ext cx="4564602" cy="34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/>
        </p:nvSpPr>
        <p:spPr>
          <a:xfrm>
            <a:off x="228600" y="299966"/>
            <a:ext cx="5867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it work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28600" y="1677411"/>
            <a:ext cx="8763000" cy="403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GPS records two kinds of information that are useful for creating maps or saving the coordinates of a place.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it allows you to save your location in the memory of the GPS.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save a location, the coordinates will be saved with a name.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they can be changed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your first saved point will be named 001, the second 002, and so on.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1562100" y="152400"/>
            <a:ext cx="5867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Tracks and waypoints</a:t>
            </a: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 b="0" l="0" r="0" t="24029"/>
          <a:stretch/>
        </p:blipFill>
        <p:spPr>
          <a:xfrm>
            <a:off x="1619250" y="3010894"/>
            <a:ext cx="6077100" cy="3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190500" y="794793"/>
            <a:ext cx="8763000" cy="22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save a point, you can write down the number on a piece of paper, along with a description of what it is.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Plus any attribute or indicators you would like to know.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Saved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your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called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waypoints.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1562100" y="177225"/>
            <a:ext cx="5867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Tracks and waypoints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190500" y="1028400"/>
            <a:ext cx="8763000" cy="480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Second, your GPS can save what are called TRACKS.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track will save a series of locations wherever you move hence show the path of where you have been.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Tracks are useful for mapping objects that are represented by lines or shapes, such as the course of a road, or the shape of a field.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Saved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Traces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your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called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Tracks.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750" y="1005600"/>
            <a:ext cx="8620500" cy="48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21973" l="44536" r="13742" t="18591"/>
          <a:stretch/>
        </p:blipFill>
        <p:spPr>
          <a:xfrm>
            <a:off x="1676400" y="762000"/>
            <a:ext cx="5739900" cy="45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1676400" y="177225"/>
            <a:ext cx="5867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200">
                <a:solidFill>
                  <a:schemeClr val="dk1"/>
                </a:solidFill>
              </a:rPr>
              <a:t>racks and waypoints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304800" y="5562600"/>
            <a:ext cx="8610599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sure to write down the number of the point, along with what the place is and any other information you want to record about the place in your notebook.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228600" y="228600"/>
            <a:ext cx="8143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on the Track Log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228600" y="813375"/>
            <a:ext cx="8763000" cy="378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good practice to turn on the log when you begin mapping, and turn it off when you are finished.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track log is turned on, it will automatically record your path.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then be able to look at the track on a computer and see the path that you mapped.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Mostly features that are in a line manner like roads, rivers etc.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457200" y="342900"/>
            <a:ext cx="8001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3200">
                <a:solidFill>
                  <a:schemeClr val="dk1"/>
                </a:solidFill>
              </a:rPr>
              <a:t>opy waypoints and track logs to the computer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90500" y="1389375"/>
            <a:ext cx="8714700" cy="5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are finished mapping with the GPS you will want to copy the points and tracks to your computer so that you can open them in JOSM.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may need to install GPS drivers.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way to copy the waypoints and tracks is to you use the free software that Garmin provides, called “BaseCamp” OR “GPSBabel”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http://www.garmin.com/en-US/shop/downloads/basecamp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http://www.gpsbabel.org/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http://www8.garmin.com/support/download_details.jsp?id=591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some cases the drivers come pre-installed in the GPS devices (Plug &amp; Play)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/>
        </p:nvSpPr>
        <p:spPr>
          <a:xfrm>
            <a:off x="152400" y="177225"/>
            <a:ext cx="6476999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4000">
                <a:solidFill>
                  <a:schemeClr val="dk1"/>
                </a:solidFill>
              </a:rPr>
              <a:t>hone applications</a:t>
            </a: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450" y="1844050"/>
            <a:ext cx="3413699" cy="34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152400" y="177225"/>
            <a:ext cx="9273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</a:rPr>
              <a:t>OSM Tracker: requirements for installation</a:t>
            </a: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" y="986498"/>
            <a:ext cx="2999699" cy="53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3962400" y="1079500"/>
            <a:ext cx="4800600" cy="3693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a Smart phone.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(Download from Google Play store or any App Store for phones running on a different OS or can be shared via bluetooth).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must have the GPS feature.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NB: Always turn on the GPS when in use.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more accuracy, activate data connection.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856282" y="2286000"/>
            <a:ext cx="7431299" cy="44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19" lvl="0" marL="45720" marR="0" rtl="0" algn="l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 an account </a:t>
            </a:r>
            <a:r>
              <a:rPr b="0" i="0" lang="en-US" sz="24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(optional)</a:t>
            </a:r>
          </a:p>
        </p:txBody>
      </p:sp>
      <p:sp>
        <p:nvSpPr>
          <p:cNvPr id="227" name="Shape 227"/>
          <p:cNvSpPr txBox="1"/>
          <p:nvPr>
            <p:ph type="title"/>
          </p:nvPr>
        </p:nvSpPr>
        <p:spPr>
          <a:xfrm>
            <a:off x="913450" y="360675"/>
            <a:ext cx="7316999" cy="1193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STEPS FOR CREATING ONE </a:t>
            </a: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(www.fieldpapers.org)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11" y="1751560"/>
            <a:ext cx="6527998" cy="365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 b="0" l="15940" r="14114" t="6542"/>
          <a:stretch/>
        </p:blipFill>
        <p:spPr>
          <a:xfrm>
            <a:off x="152401" y="1288763"/>
            <a:ext cx="4035599" cy="35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152400" y="177225"/>
            <a:ext cx="8763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3200">
                <a:solidFill>
                  <a:schemeClr val="dk1"/>
                </a:solidFill>
              </a:rPr>
              <a:t>teps to use OSM Tracker</a:t>
            </a: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4">
            <a:alphaModFix/>
          </a:blip>
          <a:srcRect b="15988" l="0" r="34460" t="44967"/>
          <a:stretch/>
        </p:blipFill>
        <p:spPr>
          <a:xfrm>
            <a:off x="342900" y="5283200"/>
            <a:ext cx="3429000" cy="11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4114800" y="824091"/>
            <a:ext cx="4800600" cy="618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-Turn on your GPS feature or Location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-Wait for it to connect to the satellite for signals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(NB: The upper menu includes the accuracy level in meters, 5 Meters is good enough 4 a phone)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right, there is a signal strength bar, don’t start tracking if its in red color. Green is good/perfect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to the menu button and select “new track” or on the plus (+) icon.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5">
            <a:alphaModFix/>
          </a:blip>
          <a:srcRect b="82840" l="0" r="0" t="0"/>
          <a:stretch/>
        </p:blipFill>
        <p:spPr>
          <a:xfrm>
            <a:off x="4331237" y="3875751"/>
            <a:ext cx="4279499" cy="130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152400" y="177225"/>
            <a:ext cx="8435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Steps to use OSM Tracker</a:t>
            </a: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b="62241" l="0" r="0" t="16243"/>
          <a:stretch/>
        </p:blipFill>
        <p:spPr>
          <a:xfrm>
            <a:off x="1696042" y="4191000"/>
            <a:ext cx="5751899" cy="2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457200" y="1064412"/>
            <a:ext cx="8610599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awesome ways you can create a waypoint.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record your voice.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picture.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note.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5800" y="622495"/>
            <a:ext cx="685799" cy="7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/>
        </p:nvSpPr>
        <p:spPr>
          <a:xfrm>
            <a:off x="152400" y="177225"/>
            <a:ext cx="8498999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Steps to use OSM Tracker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457200" y="843676"/>
            <a:ext cx="8610599" cy="24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 has a number of Presets pre-installed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NB: The common features are the ones available aligned in categories.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5800" y="622495"/>
            <a:ext cx="685799" cy="7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4">
            <a:alphaModFix/>
          </a:blip>
          <a:srcRect b="7704" l="0" r="0" t="37344"/>
          <a:stretch/>
        </p:blipFill>
        <p:spPr>
          <a:xfrm>
            <a:off x="2895600" y="2286000"/>
            <a:ext cx="3352799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304800" y="5867400"/>
            <a:ext cx="8763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Tap on one menu which will take you to different features that are under its category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152400" y="177225"/>
            <a:ext cx="854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</a:rPr>
              <a:t>Steps to use OSM Tracker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381000" y="838200"/>
            <a:ext cx="8610599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 things to note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stop your track after you are done.</a:t>
            </a: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your track.</a:t>
            </a: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your track into GPX file format.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you can upload your traces directly into OpenStreetMap (You must be having an account).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/>
        </p:nvSpPr>
        <p:spPr>
          <a:xfrm>
            <a:off x="152400" y="177225"/>
            <a:ext cx="8839199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200">
                <a:solidFill>
                  <a:schemeClr val="dk1"/>
                </a:solidFill>
              </a:rPr>
              <a:t>ther applications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908250" y="1517825"/>
            <a:ext cx="7296599" cy="3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OruxMaps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Vespucci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OSM And</a:t>
            </a:r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350" y="1894850"/>
            <a:ext cx="2524800" cy="2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17" y="1765432"/>
            <a:ext cx="7260001" cy="373903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>
            <p:ph idx="1" type="body"/>
          </p:nvPr>
        </p:nvSpPr>
        <p:spPr>
          <a:xfrm>
            <a:off x="970600" y="5631193"/>
            <a:ext cx="7316999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NB: You will need to be specific with searching the name of the area.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“Dar es Salaam” works fine.</a:t>
            </a:r>
          </a:p>
        </p:txBody>
      </p:sp>
      <p:sp>
        <p:nvSpPr>
          <p:cNvPr id="235" name="Shape 235"/>
          <p:cNvSpPr txBox="1"/>
          <p:nvPr>
            <p:ph type="title"/>
          </p:nvPr>
        </p:nvSpPr>
        <p:spPr>
          <a:xfrm>
            <a:off x="913448" y="304800"/>
            <a:ext cx="49161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SEARCH FOR AN AREA 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897849" y="5486400"/>
            <a:ext cx="7091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619" lvl="0" marL="4572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size, Orientation, Kind of Map, Zoom Level, Number of portions</a:t>
            </a:r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650250" y="228600"/>
            <a:ext cx="7785000" cy="9449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CUSTOMIZE YOUR FIE</a:t>
            </a:r>
            <a:r>
              <a:rPr lang="en-US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 PAPER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(STEP 1)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8" y="2094108"/>
            <a:ext cx="4173000" cy="284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797016"/>
            <a:ext cx="4274399" cy="33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027775" y="322575"/>
            <a:ext cx="7712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CUSTOMIZE YOUR FI</a:t>
            </a:r>
            <a:r>
              <a:rPr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LD PAPER </a:t>
            </a:r>
            <a:r>
              <a:rPr b="0" i="0" lang="en-US" sz="18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(STEP 2)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76" y="1478484"/>
            <a:ext cx="5830799" cy="3812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1027775" y="5570800"/>
            <a:ext cx="7458299" cy="81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a name, could be name of the area and a short description of it, could features your interested in.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684775" y="152400"/>
            <a:ext cx="7750499" cy="1097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CUSTOMIZE YOUR FIELD PAPER </a:t>
            </a:r>
            <a:r>
              <a:rPr b="0" i="0" lang="en-US" sz="20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(STEP 3)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96" y="1486418"/>
            <a:ext cx="6803699" cy="389326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836000" y="5740400"/>
            <a:ext cx="6735599" cy="42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an orientation that will work best for you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341798" y="1676400"/>
            <a:ext cx="29154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this stage your field paper is being Created.</a:t>
            </a:r>
          </a:p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341798" y="685800"/>
            <a:ext cx="291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FINISHED!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680" y="2114039"/>
            <a:ext cx="4801799" cy="223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284633" y="2182917"/>
            <a:ext cx="29154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the download button on the far bottom right corner to have it saved on your local drive.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>
            <p:ph type="title"/>
          </p:nvPr>
        </p:nvSpPr>
        <p:spPr>
          <a:xfrm>
            <a:off x="284633" y="762000"/>
            <a:ext cx="2915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350" y="1211971"/>
            <a:ext cx="5087700" cy="407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State history report presentatio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